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82" r:id="rId4"/>
    <p:sldId id="283" r:id="rId5"/>
    <p:sldId id="291" r:id="rId6"/>
    <p:sldId id="304" r:id="rId7"/>
    <p:sldId id="306" r:id="rId8"/>
    <p:sldId id="303" r:id="rId9"/>
    <p:sldId id="302" r:id="rId10"/>
    <p:sldId id="305" r:id="rId11"/>
    <p:sldId id="27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757070"/>
    <a:srgbClr val="B49173"/>
    <a:srgbClr val="CEB6A2"/>
    <a:srgbClr val="CECDCB"/>
    <a:srgbClr val="6DAC96"/>
    <a:srgbClr val="A7A5A2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2" autoAdjust="0"/>
    <p:restoredTop sz="76031" autoAdjust="0"/>
  </p:normalViewPr>
  <p:slideViewPr>
    <p:cSldViewPr snapToGrid="0">
      <p:cViewPr varScale="1">
        <p:scale>
          <a:sx n="65" d="100"/>
          <a:sy n="65" d="100"/>
        </p:scale>
        <p:origin x="10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19-05-12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72985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부록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8222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 및 시점에 따른 이동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80CD7F-C371-43F6-9CD9-D1E478E3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57" y="1870369"/>
            <a:ext cx="3279648" cy="192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A1B4A-81A6-46BE-96C8-31E5F551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97" y="1882895"/>
            <a:ext cx="3279647" cy="1926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52542-0ECD-476E-AEE3-67C14168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37" y="1882895"/>
            <a:ext cx="3279647" cy="1926371"/>
          </a:xfrm>
          <a:prstGeom prst="rect">
            <a:avLst/>
          </a:prstGeom>
        </p:spPr>
      </p:pic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ACD5D-A9E8-4325-B587-4A398E73E11A}"/>
              </a:ext>
            </a:extLst>
          </p:cNvPr>
          <p:cNvSpPr/>
          <p:nvPr/>
        </p:nvSpPr>
        <p:spPr>
          <a:xfrm>
            <a:off x="2375442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ev01">
            <a:extLst>
              <a:ext uri="{FF2B5EF4-FFF2-40B4-BE49-F238E27FC236}">
                <a16:creationId xmlns:a16="http://schemas.microsoft.com/office/drawing/2014/main" id="{C6DE0F45-B88E-4FC2-B797-CE6D26342DEE}"/>
              </a:ext>
            </a:extLst>
          </p:cNvPr>
          <p:cNvSpPr/>
          <p:nvPr/>
        </p:nvSpPr>
        <p:spPr>
          <a:xfrm>
            <a:off x="2537028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</a:rPr>
              <a:t>쿼터뷰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52A2-8612-4354-B49F-2CEC49573ACA}"/>
              </a:ext>
            </a:extLst>
          </p:cNvPr>
          <p:cNvSpPr txBox="1"/>
          <p:nvPr/>
        </p:nvSpPr>
        <p:spPr>
          <a:xfrm>
            <a:off x="2375442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게임 흐름 파악 용이</a:t>
            </a:r>
            <a:endParaRPr lang="en-US" altLang="ko-KR" dirty="0">
              <a:solidFill>
                <a:srgbClr val="7570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멀미 문제 해결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6B8B3411-28F5-4ED1-B954-4635BD6AC085}"/>
              </a:ext>
            </a:extLst>
          </p:cNvPr>
          <p:cNvSpPr/>
          <p:nvPr/>
        </p:nvSpPr>
        <p:spPr>
          <a:xfrm>
            <a:off x="5735621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ev01">
            <a:extLst>
              <a:ext uri="{FF2B5EF4-FFF2-40B4-BE49-F238E27FC236}">
                <a16:creationId xmlns:a16="http://schemas.microsoft.com/office/drawing/2014/main" id="{5DC1D5E7-630C-4582-A906-EC9C971B2B1B}"/>
              </a:ext>
            </a:extLst>
          </p:cNvPr>
          <p:cNvSpPr/>
          <p:nvPr/>
        </p:nvSpPr>
        <p:spPr>
          <a:xfrm>
            <a:off x="5897207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12FBB-5133-47DB-A9FA-DFFD379306BD}"/>
              </a:ext>
            </a:extLst>
          </p:cNvPr>
          <p:cNvSpPr txBox="1"/>
          <p:nvPr/>
        </p:nvSpPr>
        <p:spPr>
          <a:xfrm>
            <a:off x="5735621" y="4641248"/>
            <a:ext cx="286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몰입도 있는 플레이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FC7CC4DD-0D79-45D1-A11A-E1B78B26FDBA}"/>
              </a:ext>
            </a:extLst>
          </p:cNvPr>
          <p:cNvSpPr/>
          <p:nvPr/>
        </p:nvSpPr>
        <p:spPr>
          <a:xfrm>
            <a:off x="9095800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Sev01">
            <a:extLst>
              <a:ext uri="{FF2B5EF4-FFF2-40B4-BE49-F238E27FC236}">
                <a16:creationId xmlns:a16="http://schemas.microsoft.com/office/drawing/2014/main" id="{3A8890AA-492A-4C17-852B-847A119C511B}"/>
              </a:ext>
            </a:extLst>
          </p:cNvPr>
          <p:cNvSpPr/>
          <p:nvPr/>
        </p:nvSpPr>
        <p:spPr>
          <a:xfrm>
            <a:off x="9257386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3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58883-4397-4627-B61D-90DA12385905}"/>
              </a:ext>
            </a:extLst>
          </p:cNvPr>
          <p:cNvSpPr txBox="1"/>
          <p:nvPr/>
        </p:nvSpPr>
        <p:spPr>
          <a:xfrm>
            <a:off x="9095800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5707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인칭보다 더 넓은 뷰와 주변 환경 제공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F208E-EE38-44E3-A478-57116ABD1781}"/>
              </a:ext>
            </a:extLst>
          </p:cNvPr>
          <p:cNvSpPr txBox="1"/>
          <p:nvPr/>
        </p:nvSpPr>
        <p:spPr>
          <a:xfrm>
            <a:off x="2352146" y="5729497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상하좌우 이동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4B149-F6EA-4BF1-B733-F8FDC91B998D}"/>
              </a:ext>
            </a:extLst>
          </p:cNvPr>
          <p:cNvSpPr txBox="1"/>
          <p:nvPr/>
        </p:nvSpPr>
        <p:spPr>
          <a:xfrm>
            <a:off x="8791644" y="5729497"/>
            <a:ext cx="327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FC50B-2150-4B32-93D8-6DC3EC31FB0A}"/>
              </a:ext>
            </a:extLst>
          </p:cNvPr>
          <p:cNvSpPr txBox="1"/>
          <p:nvPr/>
        </p:nvSpPr>
        <p:spPr>
          <a:xfrm>
            <a:off x="5511997" y="5735148"/>
            <a:ext cx="327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마우스로 방향 회전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7" y="1283524"/>
            <a:ext cx="4704017" cy="2763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35" y="1632250"/>
            <a:ext cx="5102348" cy="299697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주 컨텐츠인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과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기반이 되는 아이템과 인벤토리 기능 구현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777676" y="4102453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빈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583235" y="4692461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아이템 획득 후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개의 슬롯이 채워진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간 캐릭터 동기화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458371"/>
            <a:ext cx="8925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C++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IOCP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서버와 비동기 콜백모델 클라이언트 간 통신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캐릭터 위치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애니메이션 동기화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2570E-43DB-40E3-A407-6618BB3F8055}"/>
              </a:ext>
            </a:extLst>
          </p:cNvPr>
          <p:cNvSpPr/>
          <p:nvPr/>
        </p:nvSpPr>
        <p:spPr>
          <a:xfrm>
            <a:off x="3449" y="3259187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425CA-1FAB-40F4-801F-944E56C7A05D}"/>
              </a:ext>
            </a:extLst>
          </p:cNvPr>
          <p:cNvSpPr/>
          <p:nvPr/>
        </p:nvSpPr>
        <p:spPr>
          <a:xfrm>
            <a:off x="3448" y="3469000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</p:spTree>
    <p:extLst>
      <p:ext uri="{BB962C8B-B14F-4D97-AF65-F5344CB8AC3E}">
        <p14:creationId xmlns:p14="http://schemas.microsoft.com/office/powerpoint/2010/main" val="75620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그래픽 모델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7DA8E-9A59-419D-9C3E-F9A82091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3" y="1601581"/>
            <a:ext cx="2318555" cy="3856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702E3C-695E-4339-B49D-B810BC5B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60" y="1601581"/>
            <a:ext cx="2318556" cy="385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179B8-D567-4CE4-A5E3-C08842551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3" t="15356" r="26971" b="9070"/>
          <a:stretch/>
        </p:blipFill>
        <p:spPr>
          <a:xfrm>
            <a:off x="10547442" y="1962843"/>
            <a:ext cx="1189641" cy="2115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CE8E3-8DA8-4024-B64A-429EEBEF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5" t="20621" r="31246" b="13245"/>
          <a:stretch/>
        </p:blipFill>
        <p:spPr>
          <a:xfrm>
            <a:off x="7266133" y="2011833"/>
            <a:ext cx="1056377" cy="2066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E9331-F707-44E5-AF38-9CF5624C3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6" t="19154" r="28476" b="12711"/>
          <a:stretch/>
        </p:blipFill>
        <p:spPr>
          <a:xfrm>
            <a:off x="9240378" y="1962843"/>
            <a:ext cx="1270668" cy="21540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31F1135-332A-479F-AABD-03C32A3BB244}"/>
              </a:ext>
            </a:extLst>
          </p:cNvPr>
          <p:cNvSpPr/>
          <p:nvPr/>
        </p:nvSpPr>
        <p:spPr>
          <a:xfrm>
            <a:off x="8563776" y="2853718"/>
            <a:ext cx="435335" cy="372263"/>
          </a:xfrm>
          <a:prstGeom prst="rightArrow">
            <a:avLst/>
          </a:prstGeom>
          <a:solidFill>
            <a:srgbClr val="CEB6A2"/>
          </a:solidFill>
          <a:ln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D5F10EC-ACEF-4759-8339-F3A414818920}"/>
              </a:ext>
            </a:extLst>
          </p:cNvPr>
          <p:cNvSpPr/>
          <p:nvPr/>
        </p:nvSpPr>
        <p:spPr>
          <a:xfrm>
            <a:off x="7266133" y="4236734"/>
            <a:ext cx="4470950" cy="768846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되는 모델을 미리 제작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짧은 기한 내에 캐릭터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3,4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제작 가능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77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80900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trike="sngStrike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trike="sng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F4F687-2F2A-4776-85A8-6C2BC0FC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83249"/>
              </p:ext>
            </p:extLst>
          </p:nvPr>
        </p:nvGraphicFramePr>
        <p:xfrm>
          <a:off x="3050624" y="576694"/>
          <a:ext cx="8422048" cy="58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831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931108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624302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100 %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몬스터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0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9004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182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</p:spTree>
    <p:extLst>
      <p:ext uri="{BB962C8B-B14F-4D97-AF65-F5344CB8AC3E}">
        <p14:creationId xmlns:p14="http://schemas.microsoft.com/office/powerpoint/2010/main" val="253728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537</Words>
  <Application>Microsoft Office PowerPoint</Application>
  <PresentationFormat>와이드스크린</PresentationFormat>
  <Paragraphs>178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Clear Sans Light</vt:lpstr>
      <vt:lpstr>Noto Sans CJK KR DemiLight</vt:lpstr>
      <vt:lpstr>Wingdings</vt:lpstr>
      <vt:lpstr>Arial</vt:lpstr>
      <vt:lpstr>맑은 고딕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은선 장</cp:lastModifiedBy>
  <cp:revision>119</cp:revision>
  <dcterms:created xsi:type="dcterms:W3CDTF">2017-10-16T11:43:05Z</dcterms:created>
  <dcterms:modified xsi:type="dcterms:W3CDTF">2019-05-12T11:01:14Z</dcterms:modified>
</cp:coreProperties>
</file>